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88" r:id="rId2"/>
    <p:sldMasterId id="2147483701" r:id="rId3"/>
    <p:sldMasterId id="2147483714" r:id="rId4"/>
  </p:sldMasterIdLst>
  <p:notesMasterIdLst>
    <p:notesMasterId r:id="rId10"/>
  </p:notesMasterIdLst>
  <p:sldIdLst>
    <p:sldId id="646" r:id="rId5"/>
    <p:sldId id="662" r:id="rId6"/>
    <p:sldId id="663" r:id="rId7"/>
    <p:sldId id="664" r:id="rId8"/>
    <p:sldId id="665" r:id="rId9"/>
  </p:sldIdLst>
  <p:sldSz cx="10693400" cy="7561263"/>
  <p:notesSz cx="6797675" cy="9926638"/>
  <p:defaultTextStyle>
    <a:defPPr>
      <a:defRPr lang="ru-RU"/>
    </a:defPPr>
    <a:lvl1pPr marL="0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437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850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279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713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2138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579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1013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5428" algn="l" defTabSz="102885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 userDrawn="1">
          <p15:clr>
            <a:srgbClr val="A4A3A4"/>
          </p15:clr>
        </p15:guide>
        <p15:guide id="2" orient="horz" pos="1116" userDrawn="1">
          <p15:clr>
            <a:srgbClr val="A4A3A4"/>
          </p15:clr>
        </p15:guide>
        <p15:guide id="3" orient="horz" pos="348" userDrawn="1">
          <p15:clr>
            <a:srgbClr val="A4A3A4"/>
          </p15:clr>
        </p15:guide>
        <p15:guide id="4" orient="horz" pos="4470" userDrawn="1">
          <p15:clr>
            <a:srgbClr val="A4A3A4"/>
          </p15:clr>
        </p15:guide>
        <p15:guide id="5" pos="4234" userDrawn="1">
          <p15:clr>
            <a:srgbClr val="A4A3A4"/>
          </p15:clr>
        </p15:guide>
        <p15:guide id="6" pos="1041" userDrawn="1">
          <p15:clr>
            <a:srgbClr val="A4A3A4"/>
          </p15:clr>
        </p15:guide>
        <p15:guide id="7" pos="2293" userDrawn="1">
          <p15:clr>
            <a:srgbClr val="A4A3A4"/>
          </p15:clr>
        </p15:guide>
        <p15:guide id="8" pos="7557" userDrawn="1">
          <p15:clr>
            <a:srgbClr val="A4A3A4"/>
          </p15:clr>
        </p15:guide>
        <p15:guide id="9" pos="8117" userDrawn="1">
          <p15:clr>
            <a:srgbClr val="A4A3A4"/>
          </p15:clr>
        </p15:guide>
        <p15:guide id="10" pos="762" userDrawn="1">
          <p15:clr>
            <a:srgbClr val="A4A3A4"/>
          </p15:clr>
        </p15:guide>
        <p15:guide id="11" orient="horz" pos="2381" userDrawn="1">
          <p15:clr>
            <a:srgbClr val="A4A3A4"/>
          </p15:clr>
        </p15:guide>
        <p15:guide id="12" orient="horz" pos="657" userDrawn="1">
          <p15:clr>
            <a:srgbClr val="A4A3A4"/>
          </p15:clr>
        </p15:guide>
        <p15:guide id="13" orient="horz" pos="4422" userDrawn="1">
          <p15:clr>
            <a:srgbClr val="A4A3A4"/>
          </p15:clr>
        </p15:guide>
        <p15:guide id="14" pos="2296" userDrawn="1">
          <p15:clr>
            <a:srgbClr val="A4A3A4"/>
          </p15:clr>
        </p15:guide>
        <p15:guide id="15" pos="7541" userDrawn="1">
          <p15:clr>
            <a:srgbClr val="A4A3A4"/>
          </p15:clr>
        </p15:guide>
        <p15:guide id="16" pos="8111" userDrawn="1">
          <p15:clr>
            <a:srgbClr val="A4A3A4"/>
          </p15:clr>
        </p15:guide>
        <p15:guide id="17" pos="756" userDrawn="1">
          <p15:clr>
            <a:srgbClr val="A4A3A4"/>
          </p15:clr>
        </p15:guide>
        <p15:guide id="18" orient="horz" pos="975" userDrawn="1">
          <p15:clr>
            <a:srgbClr val="A4A3A4"/>
          </p15:clr>
        </p15:guide>
        <p15:guide id="19" orient="horz" pos="340" userDrawn="1">
          <p15:clr>
            <a:srgbClr val="A4A3A4"/>
          </p15:clr>
        </p15:guide>
        <p15:guide id="20" orient="horz" pos="4468" userDrawn="1">
          <p15:clr>
            <a:srgbClr val="A4A3A4"/>
          </p15:clr>
        </p15:guide>
        <p15:guide id="21" pos="4634" userDrawn="1">
          <p15:clr>
            <a:srgbClr val="A4A3A4"/>
          </p15:clr>
        </p15:guide>
        <p15:guide id="22" pos="7656" userDrawn="1">
          <p15:clr>
            <a:srgbClr val="A4A3A4"/>
          </p15:clr>
        </p15:guide>
        <p15:guide id="23" pos="7540">
          <p15:clr>
            <a:srgbClr val="A4A3A4"/>
          </p15:clr>
        </p15:guide>
        <p15:guide id="24" pos="3368">
          <p15:clr>
            <a:srgbClr val="A4A3A4"/>
          </p15:clr>
        </p15:guide>
        <p15:guide id="25" pos="828">
          <p15:clr>
            <a:srgbClr val="A4A3A4"/>
          </p15:clr>
        </p15:guide>
        <p15:guide id="26" pos="1824">
          <p15:clr>
            <a:srgbClr val="A4A3A4"/>
          </p15:clr>
        </p15:guide>
        <p15:guide id="27" pos="6011">
          <p15:clr>
            <a:srgbClr val="A4A3A4"/>
          </p15:clr>
        </p15:guide>
        <p15:guide id="28" pos="6457">
          <p15:clr>
            <a:srgbClr val="A4A3A4"/>
          </p15:clr>
        </p15:guide>
        <p15:guide id="29" pos="606">
          <p15:clr>
            <a:srgbClr val="A4A3A4"/>
          </p15:clr>
        </p15:guide>
        <p15:guide id="30" pos="1826">
          <p15:clr>
            <a:srgbClr val="A4A3A4"/>
          </p15:clr>
        </p15:guide>
        <p15:guide id="31" pos="5998">
          <p15:clr>
            <a:srgbClr val="A4A3A4"/>
          </p15:clr>
        </p15:guide>
        <p15:guide id="32" pos="6452">
          <p15:clr>
            <a:srgbClr val="A4A3A4"/>
          </p15:clr>
        </p15:guide>
        <p15:guide id="33" pos="601">
          <p15:clr>
            <a:srgbClr val="A4A3A4"/>
          </p15:clr>
        </p15:guide>
        <p15:guide id="34" pos="3686">
          <p15:clr>
            <a:srgbClr val="A4A3A4"/>
          </p15:clr>
        </p15:guide>
        <p15:guide id="35" pos="60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EF9653"/>
    <a:srgbClr val="FFFF99"/>
    <a:srgbClr val="FFFFCC"/>
    <a:srgbClr val="5887C0"/>
    <a:srgbClr val="DBE5F1"/>
    <a:srgbClr val="5283BE"/>
    <a:srgbClr val="539F80"/>
    <a:srgbClr val="38BAAB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54" autoAdjust="0"/>
    <p:restoredTop sz="98779" autoAdjust="0"/>
  </p:normalViewPr>
  <p:slideViewPr>
    <p:cSldViewPr showGuides="1">
      <p:cViewPr>
        <p:scale>
          <a:sx n="80" d="100"/>
          <a:sy n="80" d="100"/>
        </p:scale>
        <p:origin x="-1530" y="-150"/>
      </p:cViewPr>
      <p:guideLst>
        <p:guide orient="horz" pos="2382"/>
        <p:guide orient="horz" pos="1116"/>
        <p:guide orient="horz" pos="348"/>
        <p:guide orient="horz" pos="4470"/>
        <p:guide orient="horz" pos="657"/>
        <p:guide orient="horz" pos="4422"/>
        <p:guide orient="horz" pos="975"/>
        <p:guide orient="horz" pos="340"/>
        <p:guide orient="horz" pos="4468"/>
        <p:guide pos="4235"/>
        <p:guide pos="1041"/>
        <p:guide pos="2293"/>
        <p:guide pos="7557"/>
        <p:guide pos="8117"/>
        <p:guide pos="762"/>
        <p:guide pos="2296"/>
        <p:guide pos="7541"/>
        <p:guide pos="8111"/>
        <p:guide pos="755"/>
        <p:guide pos="4635"/>
        <p:guide pos="7656"/>
        <p:guide pos="3368"/>
        <p:guide pos="828"/>
        <p:guide pos="1824"/>
        <p:guide pos="6011"/>
        <p:guide pos="6457"/>
        <p:guide pos="606"/>
        <p:guide pos="1826"/>
        <p:guide pos="5998"/>
        <p:guide pos="6452"/>
        <p:guide pos="601"/>
        <p:guide pos="3686"/>
        <p:guide pos="6090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5" y="15"/>
            <a:ext cx="2945659" cy="496332"/>
          </a:xfrm>
          <a:prstGeom prst="rect">
            <a:avLst/>
          </a:prstGeom>
        </p:spPr>
        <p:txBody>
          <a:bodyPr vert="horz" lIns="90892" tIns="45445" rIns="90892" bIns="4544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62" y="15"/>
            <a:ext cx="2945659" cy="496332"/>
          </a:xfrm>
          <a:prstGeom prst="rect">
            <a:avLst/>
          </a:prstGeom>
        </p:spPr>
        <p:txBody>
          <a:bodyPr vert="horz" lIns="90892" tIns="45445" rIns="90892" bIns="45445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20.11.2020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744538"/>
            <a:ext cx="5270500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92" tIns="45445" rIns="90892" bIns="4544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77"/>
            <a:ext cx="5438140" cy="4466987"/>
          </a:xfrm>
          <a:prstGeom prst="rect">
            <a:avLst/>
          </a:prstGeom>
        </p:spPr>
        <p:txBody>
          <a:bodyPr vert="horz" lIns="90892" tIns="45445" rIns="90892" bIns="4544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5" y="9428602"/>
            <a:ext cx="2945659" cy="496332"/>
          </a:xfrm>
          <a:prstGeom prst="rect">
            <a:avLst/>
          </a:prstGeom>
        </p:spPr>
        <p:txBody>
          <a:bodyPr vert="horz" lIns="90892" tIns="45445" rIns="90892" bIns="4544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62" y="9428602"/>
            <a:ext cx="2945659" cy="496332"/>
          </a:xfrm>
          <a:prstGeom prst="rect">
            <a:avLst/>
          </a:prstGeom>
        </p:spPr>
        <p:txBody>
          <a:bodyPr vert="horz" lIns="90892" tIns="45445" rIns="90892" bIns="45445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5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4437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28850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3279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57713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72138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579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1013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5428" algn="l" defTabSz="1028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6763" y="744538"/>
            <a:ext cx="526415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6489FB-A2E0-44DF-9D0A-4DCDF848EF68}" type="slidenum">
              <a:rPr lang="ru-RU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3588" y="746125"/>
            <a:ext cx="5270500" cy="37258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630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3588" y="746125"/>
            <a:ext cx="5270500" cy="37258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63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50062"/>
            <a:ext cx="9089390" cy="16196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7"/>
            <a:ext cx="7485380" cy="1932323"/>
          </a:xfrm>
        </p:spPr>
        <p:txBody>
          <a:bodyPr/>
          <a:lstStyle>
            <a:lvl1pPr marL="0" indent="0" algn="ctr">
              <a:buNone/>
              <a:defRPr/>
            </a:lvl1pPr>
            <a:lvl2pPr marL="583928" indent="0" algn="ctr">
              <a:buNone/>
              <a:defRPr/>
            </a:lvl2pPr>
            <a:lvl3pPr marL="1167855" indent="0" algn="ctr">
              <a:buNone/>
              <a:defRPr/>
            </a:lvl3pPr>
            <a:lvl4pPr marL="1751784" indent="0" algn="ctr">
              <a:buNone/>
              <a:defRPr/>
            </a:lvl4pPr>
            <a:lvl5pPr marL="2335711" indent="0" algn="ctr">
              <a:buNone/>
              <a:defRPr/>
            </a:lvl5pPr>
            <a:lvl6pPr marL="2919641" indent="0" algn="ctr">
              <a:buNone/>
              <a:defRPr/>
            </a:lvl6pPr>
            <a:lvl7pPr marL="3503568" indent="0" algn="ctr">
              <a:buNone/>
              <a:defRPr/>
            </a:lvl7pPr>
            <a:lvl8pPr marL="4087495" indent="0" algn="ctr">
              <a:buNone/>
              <a:defRPr/>
            </a:lvl8pPr>
            <a:lvl9pPr marL="4671424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79107-1E74-4F33-8ADB-8561DCDC867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16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FB419-2518-450D-A40D-B10B8CAF94F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50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09267" y="821470"/>
            <a:ext cx="2231505" cy="610502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4753" y="821470"/>
            <a:ext cx="6516291" cy="61050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8CEEC-57A9-4A85-ACC0-4DDBB5C2741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835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750" y="821474"/>
            <a:ext cx="8926019" cy="13605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14750" y="2193701"/>
            <a:ext cx="8926019" cy="4732791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B3F12-E2E5-47D1-B015-E02FA061A40F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995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50061"/>
            <a:ext cx="9089390" cy="16196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/>
            </a:lvl1pPr>
            <a:lvl2pPr marL="584119" indent="0" algn="ctr">
              <a:buNone/>
              <a:defRPr/>
            </a:lvl2pPr>
            <a:lvl3pPr marL="1168237" indent="0" algn="ctr">
              <a:buNone/>
              <a:defRPr/>
            </a:lvl3pPr>
            <a:lvl4pPr marL="1752356" indent="0" algn="ctr">
              <a:buNone/>
              <a:defRPr/>
            </a:lvl4pPr>
            <a:lvl5pPr marL="2336475" indent="0" algn="ctr">
              <a:buNone/>
              <a:defRPr/>
            </a:lvl5pPr>
            <a:lvl6pPr marL="2920594" indent="0" algn="ctr">
              <a:buNone/>
              <a:defRPr/>
            </a:lvl6pPr>
            <a:lvl7pPr marL="3504712" indent="0" algn="ctr">
              <a:buNone/>
              <a:defRPr/>
            </a:lvl7pPr>
            <a:lvl8pPr marL="4088831" indent="0" algn="ctr">
              <a:buNone/>
              <a:defRPr/>
            </a:lvl8pPr>
            <a:lvl9pPr marL="467295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9E57D-AB07-4EEE-8632-F17E5FA34D8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753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49CFD-6637-42D6-BCBD-B0C34198945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403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1"/>
            <a:ext cx="9089390" cy="1502918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203"/>
            <a:ext cx="9089390" cy="1654609"/>
          </a:xfrm>
        </p:spPr>
        <p:txBody>
          <a:bodyPr anchor="b"/>
          <a:lstStyle>
            <a:lvl1pPr marL="0" indent="0">
              <a:buNone/>
              <a:defRPr sz="2600"/>
            </a:lvl1pPr>
            <a:lvl2pPr marL="584119" indent="0">
              <a:buNone/>
              <a:defRPr sz="2300"/>
            </a:lvl2pPr>
            <a:lvl3pPr marL="1168237" indent="0">
              <a:buNone/>
              <a:defRPr sz="2000"/>
            </a:lvl3pPr>
            <a:lvl4pPr marL="1752356" indent="0">
              <a:buNone/>
              <a:defRPr sz="1800"/>
            </a:lvl4pPr>
            <a:lvl5pPr marL="2336475" indent="0">
              <a:buNone/>
              <a:defRPr sz="1800"/>
            </a:lvl5pPr>
            <a:lvl6pPr marL="2920594" indent="0">
              <a:buNone/>
              <a:defRPr sz="1800"/>
            </a:lvl6pPr>
            <a:lvl7pPr marL="3504712" indent="0">
              <a:buNone/>
              <a:defRPr sz="1800"/>
            </a:lvl7pPr>
            <a:lvl8pPr marL="4088831" indent="0">
              <a:buNone/>
              <a:defRPr sz="1800"/>
            </a:lvl8pPr>
            <a:lvl9pPr marL="4672950" indent="0">
              <a:buNone/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6638B-BD3C-4846-A727-B002B7A2808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866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14750" y="2193700"/>
            <a:ext cx="4373898" cy="4732791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66871" y="2193700"/>
            <a:ext cx="4373898" cy="4732791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17A3E-E74C-4F04-823D-85BE4FC6A96A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136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3384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1950"/>
            <a:ext cx="4724775" cy="70711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4119" indent="0">
              <a:buNone/>
              <a:defRPr sz="2600" b="1"/>
            </a:lvl2pPr>
            <a:lvl3pPr marL="1168237" indent="0">
              <a:buNone/>
              <a:defRPr sz="2300" b="1"/>
            </a:lvl3pPr>
            <a:lvl4pPr marL="1752356" indent="0">
              <a:buNone/>
              <a:defRPr sz="2000" b="1"/>
            </a:lvl4pPr>
            <a:lvl5pPr marL="2336475" indent="0">
              <a:buNone/>
              <a:defRPr sz="2000" b="1"/>
            </a:lvl5pPr>
            <a:lvl6pPr marL="2920594" indent="0">
              <a:buNone/>
              <a:defRPr sz="2000" b="1"/>
            </a:lvl6pPr>
            <a:lvl7pPr marL="3504712" indent="0">
              <a:buNone/>
              <a:defRPr sz="2000" b="1"/>
            </a:lvl7pPr>
            <a:lvl8pPr marL="4088831" indent="0">
              <a:buNone/>
              <a:defRPr sz="2000" b="1"/>
            </a:lvl8pPr>
            <a:lvl9pPr marL="4672950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9068"/>
            <a:ext cx="4724775" cy="435472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1950"/>
            <a:ext cx="4726631" cy="70711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4119" indent="0">
              <a:buNone/>
              <a:defRPr sz="2600" b="1"/>
            </a:lvl2pPr>
            <a:lvl3pPr marL="1168237" indent="0">
              <a:buNone/>
              <a:defRPr sz="2300" b="1"/>
            </a:lvl3pPr>
            <a:lvl4pPr marL="1752356" indent="0">
              <a:buNone/>
              <a:defRPr sz="2000" b="1"/>
            </a:lvl4pPr>
            <a:lvl5pPr marL="2336475" indent="0">
              <a:buNone/>
              <a:defRPr sz="2000" b="1"/>
            </a:lvl5pPr>
            <a:lvl6pPr marL="2920594" indent="0">
              <a:buNone/>
              <a:defRPr sz="2000" b="1"/>
            </a:lvl6pPr>
            <a:lvl7pPr marL="3504712" indent="0">
              <a:buNone/>
              <a:defRPr sz="2000" b="1"/>
            </a:lvl7pPr>
            <a:lvl8pPr marL="4088831" indent="0">
              <a:buNone/>
              <a:defRPr sz="2000" b="1"/>
            </a:lvl8pPr>
            <a:lvl9pPr marL="4672950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099" y="2399068"/>
            <a:ext cx="4726631" cy="435472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A3EFD-8EB1-4A65-BEE3-182A42570357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099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99CBA-7E6C-4BE6-93D9-BAE9AB480159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427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F1B46-9790-4B43-ACFE-5F0A8EAD4C6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58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54393-936C-4DBF-AF93-4DEB4A89725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5584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2"/>
            <a:ext cx="3518055" cy="1281213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2744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1530"/>
          </a:xfrm>
        </p:spPr>
        <p:txBody>
          <a:bodyPr/>
          <a:lstStyle>
            <a:lvl1pPr marL="0" indent="0">
              <a:buNone/>
              <a:defRPr sz="1800"/>
            </a:lvl1pPr>
            <a:lvl2pPr marL="584119" indent="0">
              <a:buNone/>
              <a:defRPr sz="1500"/>
            </a:lvl2pPr>
            <a:lvl3pPr marL="1168237" indent="0">
              <a:buNone/>
              <a:defRPr sz="1300"/>
            </a:lvl3pPr>
            <a:lvl4pPr marL="1752356" indent="0">
              <a:buNone/>
              <a:defRPr sz="1100"/>
            </a:lvl4pPr>
            <a:lvl5pPr marL="2336475" indent="0">
              <a:buNone/>
              <a:defRPr sz="1100"/>
            </a:lvl5pPr>
            <a:lvl6pPr marL="2920594" indent="0">
              <a:buNone/>
              <a:defRPr sz="1100"/>
            </a:lvl6pPr>
            <a:lvl7pPr marL="3504712" indent="0">
              <a:buNone/>
              <a:defRPr sz="1100"/>
            </a:lvl7pPr>
            <a:lvl8pPr marL="4088831" indent="0">
              <a:buNone/>
              <a:defRPr sz="1100"/>
            </a:lvl8pPr>
            <a:lvl9pPr marL="4672950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04DC3-9319-42E5-8C60-013AC8181FDF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18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5438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6780"/>
            <a:ext cx="6416040" cy="4536758"/>
          </a:xfrm>
        </p:spPr>
        <p:txBody>
          <a:bodyPr/>
          <a:lstStyle>
            <a:lvl1pPr marL="0" indent="0">
              <a:buNone/>
              <a:defRPr sz="4100"/>
            </a:lvl1pPr>
            <a:lvl2pPr marL="584119" indent="0">
              <a:buNone/>
              <a:defRPr sz="3600"/>
            </a:lvl2pPr>
            <a:lvl3pPr marL="1168237" indent="0">
              <a:buNone/>
              <a:defRPr sz="3100"/>
            </a:lvl3pPr>
            <a:lvl4pPr marL="1752356" indent="0">
              <a:buNone/>
              <a:defRPr sz="2600"/>
            </a:lvl4pPr>
            <a:lvl5pPr marL="2336475" indent="0">
              <a:buNone/>
              <a:defRPr sz="2600"/>
            </a:lvl5pPr>
            <a:lvl6pPr marL="2920594" indent="0">
              <a:buNone/>
              <a:defRPr sz="2600"/>
            </a:lvl6pPr>
            <a:lvl7pPr marL="3504712" indent="0">
              <a:buNone/>
              <a:defRPr sz="2600"/>
            </a:lvl7pPr>
            <a:lvl8pPr marL="4088831" indent="0">
              <a:buNone/>
              <a:defRPr sz="2600"/>
            </a:lvl8pPr>
            <a:lvl9pPr marL="4672950" indent="0">
              <a:buNone/>
              <a:defRPr sz="26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8322"/>
            <a:ext cx="6416040" cy="886815"/>
          </a:xfrm>
        </p:spPr>
        <p:txBody>
          <a:bodyPr/>
          <a:lstStyle>
            <a:lvl1pPr marL="0" indent="0">
              <a:buNone/>
              <a:defRPr sz="1800"/>
            </a:lvl1pPr>
            <a:lvl2pPr marL="584119" indent="0">
              <a:buNone/>
              <a:defRPr sz="1500"/>
            </a:lvl2pPr>
            <a:lvl3pPr marL="1168237" indent="0">
              <a:buNone/>
              <a:defRPr sz="1300"/>
            </a:lvl3pPr>
            <a:lvl4pPr marL="1752356" indent="0">
              <a:buNone/>
              <a:defRPr sz="1100"/>
            </a:lvl4pPr>
            <a:lvl5pPr marL="2336475" indent="0">
              <a:buNone/>
              <a:defRPr sz="1100"/>
            </a:lvl5pPr>
            <a:lvl6pPr marL="2920594" indent="0">
              <a:buNone/>
              <a:defRPr sz="1100"/>
            </a:lvl6pPr>
            <a:lvl7pPr marL="3504712" indent="0">
              <a:buNone/>
              <a:defRPr sz="1100"/>
            </a:lvl7pPr>
            <a:lvl8pPr marL="4088831" indent="0">
              <a:buNone/>
              <a:defRPr sz="1100"/>
            </a:lvl8pPr>
            <a:lvl9pPr marL="4672950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98EBD-9DBE-4D85-9F54-EA0AB49003C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7325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5D14E-5630-4348-BA5B-AC2A56D23CA5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003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09265" y="821470"/>
            <a:ext cx="2231505" cy="610502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4751" y="821470"/>
            <a:ext cx="6516291" cy="61050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D8716-1ECB-4AF8-9B3B-312C81184C5C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1636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714750" y="821470"/>
            <a:ext cx="8926019" cy="61050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FAF3B-95F7-4B79-A793-13551BA31B9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988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3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0356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931025" y="5653088"/>
            <a:ext cx="10795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42988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1042988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0363" indent="3175">
              <a:defRPr>
                <a:latin typeface="+mj-lt"/>
              </a:defRPr>
            </a:lvl2pPr>
            <a:lvl3pPr marL="628650" indent="-260350">
              <a:tabLst/>
              <a:defRPr>
                <a:latin typeface="+mj-lt"/>
              </a:defRPr>
            </a:lvl3pPr>
            <a:lvl4pPr marL="0" indent="360363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AAA32-CAAA-4CAD-9A2A-38C4092D652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647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5" y="1771650"/>
            <a:ext cx="8561139" cy="5324475"/>
          </a:xfrm>
        </p:spPr>
        <p:txBody>
          <a:bodyPr/>
          <a:lstStyle>
            <a:lvl1pPr marL="363538" indent="0">
              <a:buFontTx/>
              <a:buNone/>
              <a:defRPr b="1">
                <a:latin typeface="+mj-lt"/>
              </a:defRPr>
            </a:lvl1pPr>
            <a:lvl2pPr marL="363538" indent="0">
              <a:defRPr>
                <a:latin typeface="+mj-lt"/>
              </a:defRPr>
            </a:lvl2pPr>
            <a:lvl3pPr marL="628650" indent="-260350">
              <a:defRPr>
                <a:latin typeface="+mj-lt"/>
              </a:defRPr>
            </a:lvl3pPr>
            <a:lvl4pPr marL="0" indent="360363">
              <a:defRPr>
                <a:latin typeface="+mj-lt"/>
              </a:defRPr>
            </a:lvl4pPr>
            <a:lvl5pPr marL="1435100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6" y="552451"/>
            <a:ext cx="8581267" cy="1219199"/>
          </a:xfrm>
        </p:spPr>
        <p:txBody>
          <a:bodyPr/>
          <a:lstStyle>
            <a:lvl1pPr marL="0" marR="0" indent="0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8155C-2F69-427E-ACEF-EC7F00199DA8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8731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C8337-E564-4BC0-9914-1CCCF776863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9837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58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41C67-962D-45AD-84AC-CAB7CFA7AE1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38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1"/>
            <a:ext cx="9089390" cy="1502918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205"/>
            <a:ext cx="9089390" cy="1654609"/>
          </a:xfrm>
        </p:spPr>
        <p:txBody>
          <a:bodyPr anchor="b"/>
          <a:lstStyle>
            <a:lvl1pPr marL="0" indent="0">
              <a:buNone/>
              <a:defRPr sz="2600"/>
            </a:lvl1pPr>
            <a:lvl2pPr marL="583928" indent="0">
              <a:buNone/>
              <a:defRPr sz="2300"/>
            </a:lvl2pPr>
            <a:lvl3pPr marL="1167855" indent="0">
              <a:buNone/>
              <a:defRPr sz="2000"/>
            </a:lvl3pPr>
            <a:lvl4pPr marL="1751784" indent="0">
              <a:buNone/>
              <a:defRPr sz="1800"/>
            </a:lvl4pPr>
            <a:lvl5pPr marL="2335711" indent="0">
              <a:buNone/>
              <a:defRPr sz="1800"/>
            </a:lvl5pPr>
            <a:lvl6pPr marL="2919641" indent="0">
              <a:buNone/>
              <a:defRPr sz="1800"/>
            </a:lvl6pPr>
            <a:lvl7pPr marL="3503568" indent="0">
              <a:buNone/>
              <a:defRPr sz="1800"/>
            </a:lvl7pPr>
            <a:lvl8pPr marL="4087495" indent="0">
              <a:buNone/>
              <a:defRPr sz="1800"/>
            </a:lvl8pPr>
            <a:lvl9pPr marL="4671424" indent="0">
              <a:buNone/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15D07-535C-4175-B761-93DA90181B6C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2379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4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5" y="1771650"/>
            <a:ext cx="4297420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5" y="2397901"/>
            <a:ext cx="4297420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1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1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7600E-FC83-4E31-871A-FB67946949EB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220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5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85C75-42B3-4F62-9246-90D78FE9024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3996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9137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2E1C7E70-DD05-4F20-9CFB-10C2BB45819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1605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ECB29-7ACE-42D7-9FFD-55D155BF727E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7451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564B3-BF75-44CD-AF5B-ED9FC5364FC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7856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3B222-7E09-44E5-BE70-A17C3B49924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9307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46297-4EDB-4CC7-8969-B9BE3F7D1C8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1240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3708625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69734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3410" indent="0">
              <a:defRPr>
                <a:latin typeface="+mj-lt"/>
              </a:defRPr>
            </a:lvl2pPr>
            <a:lvl3pPr marL="628428" indent="-260258">
              <a:defRPr>
                <a:latin typeface="+mj-lt"/>
              </a:defRPr>
            </a:lvl3pPr>
            <a:lvl4pPr marL="0" indent="360235">
              <a:defRPr>
                <a:latin typeface="+mj-lt"/>
              </a:defRPr>
            </a:lvl4pPr>
            <a:lvl5pPr marL="143459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61197" y="552454"/>
            <a:ext cx="858126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67F40-6B87-4A62-AC2E-9F01993CE58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1591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8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3781425"/>
            <a:ext cx="8561139" cy="3314700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0B6C9-1876-4743-9B14-C57DF3D2879A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21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14750" y="2193701"/>
            <a:ext cx="4373898" cy="4732791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66871" y="2193701"/>
            <a:ext cx="4373898" cy="4732791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E2E6A-45AE-4549-8244-F417BDDDEEAE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0903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0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313F5-123F-40B0-8D02-18D55F008992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049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7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3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3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7660-453D-486F-9C04-1D3FF68B42B0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8676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EA3F2-7DCC-4632-B7DD-3D890E8B393D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4878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578975" y="6475413"/>
            <a:ext cx="663575" cy="717550"/>
          </a:xfrm>
        </p:spPr>
        <p:txBody>
          <a:bodyPr/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52CAA70-7497-4A7E-A94F-A4571739F75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6780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F017-0502-4ECE-A1B5-90C17E8C700D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09231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lIns="104269" tIns="52135" rIns="104269" bIns="52135" rtlCol="0">
            <a:normAutofit/>
          </a:bodyPr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A272F-CE00-4BBB-8F0B-D16D751E4627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4367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E3D57-0055-4CF9-8E08-CFFAD05A2C11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4411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1C3B9-874E-4801-9779-76C74F8C8A25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6042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846F8-0085-40BB-B379-71B1672AA8C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06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3385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1952"/>
            <a:ext cx="4724775" cy="70711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3928" indent="0">
              <a:buNone/>
              <a:defRPr sz="2600" b="1"/>
            </a:lvl2pPr>
            <a:lvl3pPr marL="1167855" indent="0">
              <a:buNone/>
              <a:defRPr sz="2300" b="1"/>
            </a:lvl3pPr>
            <a:lvl4pPr marL="1751784" indent="0">
              <a:buNone/>
              <a:defRPr sz="2000" b="1"/>
            </a:lvl4pPr>
            <a:lvl5pPr marL="2335711" indent="0">
              <a:buNone/>
              <a:defRPr sz="2000" b="1"/>
            </a:lvl5pPr>
            <a:lvl6pPr marL="2919641" indent="0">
              <a:buNone/>
              <a:defRPr sz="2000" b="1"/>
            </a:lvl6pPr>
            <a:lvl7pPr marL="3503568" indent="0">
              <a:buNone/>
              <a:defRPr sz="2000" b="1"/>
            </a:lvl7pPr>
            <a:lvl8pPr marL="4087495" indent="0">
              <a:buNone/>
              <a:defRPr sz="2000" b="1"/>
            </a:lvl8pPr>
            <a:lvl9pPr marL="4671424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9070"/>
            <a:ext cx="4724775" cy="435472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2" y="1691952"/>
            <a:ext cx="4726631" cy="707117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3928" indent="0">
              <a:buNone/>
              <a:defRPr sz="2600" b="1"/>
            </a:lvl2pPr>
            <a:lvl3pPr marL="1167855" indent="0">
              <a:buNone/>
              <a:defRPr sz="2300" b="1"/>
            </a:lvl3pPr>
            <a:lvl4pPr marL="1751784" indent="0">
              <a:buNone/>
              <a:defRPr sz="2000" b="1"/>
            </a:lvl4pPr>
            <a:lvl5pPr marL="2335711" indent="0">
              <a:buNone/>
              <a:defRPr sz="2000" b="1"/>
            </a:lvl5pPr>
            <a:lvl6pPr marL="2919641" indent="0">
              <a:buNone/>
              <a:defRPr sz="2000" b="1"/>
            </a:lvl6pPr>
            <a:lvl7pPr marL="3503568" indent="0">
              <a:buNone/>
              <a:defRPr sz="2000" b="1"/>
            </a:lvl7pPr>
            <a:lvl8pPr marL="4087495" indent="0">
              <a:buNone/>
              <a:defRPr sz="2000" b="1"/>
            </a:lvl8pPr>
            <a:lvl9pPr marL="4671424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2" y="2399070"/>
            <a:ext cx="4726631" cy="435472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2F255-C4B4-46CB-8C2D-E9529D85929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381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126A5-C8FF-4206-87C1-E93621B696DB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650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41A24-4A63-4A50-B5DC-15572754A7E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5"/>
            <a:ext cx="3518055" cy="1281213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3"/>
            <a:ext cx="5977908" cy="6452744"/>
          </a:xfrm>
        </p:spPr>
        <p:txBody>
          <a:bodyPr/>
          <a:lstStyle>
            <a:lvl1pPr>
              <a:defRPr sz="4100"/>
            </a:lvl1pPr>
            <a:lvl2pPr>
              <a:defRPr sz="37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6"/>
            <a:ext cx="3518055" cy="5171530"/>
          </a:xfrm>
        </p:spPr>
        <p:txBody>
          <a:bodyPr/>
          <a:lstStyle>
            <a:lvl1pPr marL="0" indent="0">
              <a:buNone/>
              <a:defRPr sz="1800"/>
            </a:lvl1pPr>
            <a:lvl2pPr marL="583928" indent="0">
              <a:buNone/>
              <a:defRPr sz="1500"/>
            </a:lvl2pPr>
            <a:lvl3pPr marL="1167855" indent="0">
              <a:buNone/>
              <a:defRPr sz="1300"/>
            </a:lvl3pPr>
            <a:lvl4pPr marL="1751784" indent="0">
              <a:buNone/>
              <a:defRPr sz="1100"/>
            </a:lvl4pPr>
            <a:lvl5pPr marL="2335711" indent="0">
              <a:buNone/>
              <a:defRPr sz="1100"/>
            </a:lvl5pPr>
            <a:lvl6pPr marL="2919641" indent="0">
              <a:buNone/>
              <a:defRPr sz="1100"/>
            </a:lvl6pPr>
            <a:lvl7pPr marL="3503568" indent="0">
              <a:buNone/>
              <a:defRPr sz="1100"/>
            </a:lvl7pPr>
            <a:lvl8pPr marL="4087495" indent="0">
              <a:buNone/>
              <a:defRPr sz="1100"/>
            </a:lvl8pPr>
            <a:lvl9pPr marL="4671424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0351D-36F9-4F09-939B-25D67C80412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4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5"/>
            <a:ext cx="6416040" cy="625438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6780"/>
            <a:ext cx="6416040" cy="4536758"/>
          </a:xfrm>
        </p:spPr>
        <p:txBody>
          <a:bodyPr/>
          <a:lstStyle>
            <a:lvl1pPr marL="0" indent="0">
              <a:buNone/>
              <a:defRPr sz="4100"/>
            </a:lvl1pPr>
            <a:lvl2pPr marL="583928" indent="0">
              <a:buNone/>
              <a:defRPr sz="3700"/>
            </a:lvl2pPr>
            <a:lvl3pPr marL="1167855" indent="0">
              <a:buNone/>
              <a:defRPr sz="3100"/>
            </a:lvl3pPr>
            <a:lvl4pPr marL="1751784" indent="0">
              <a:buNone/>
              <a:defRPr sz="2600"/>
            </a:lvl4pPr>
            <a:lvl5pPr marL="2335711" indent="0">
              <a:buNone/>
              <a:defRPr sz="2600"/>
            </a:lvl5pPr>
            <a:lvl6pPr marL="2919641" indent="0">
              <a:buNone/>
              <a:defRPr sz="2600"/>
            </a:lvl6pPr>
            <a:lvl7pPr marL="3503568" indent="0">
              <a:buNone/>
              <a:defRPr sz="2600"/>
            </a:lvl7pPr>
            <a:lvl8pPr marL="4087495" indent="0">
              <a:buNone/>
              <a:defRPr sz="2600"/>
            </a:lvl8pPr>
            <a:lvl9pPr marL="4671424" indent="0">
              <a:buNone/>
              <a:defRPr sz="26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8323"/>
            <a:ext cx="6416040" cy="886816"/>
          </a:xfrm>
        </p:spPr>
        <p:txBody>
          <a:bodyPr/>
          <a:lstStyle>
            <a:lvl1pPr marL="0" indent="0">
              <a:buNone/>
              <a:defRPr sz="1800"/>
            </a:lvl1pPr>
            <a:lvl2pPr marL="583928" indent="0">
              <a:buNone/>
              <a:defRPr sz="1500"/>
            </a:lvl2pPr>
            <a:lvl3pPr marL="1167855" indent="0">
              <a:buNone/>
              <a:defRPr sz="1300"/>
            </a:lvl3pPr>
            <a:lvl4pPr marL="1751784" indent="0">
              <a:buNone/>
              <a:defRPr sz="1100"/>
            </a:lvl4pPr>
            <a:lvl5pPr marL="2335711" indent="0">
              <a:buNone/>
              <a:defRPr sz="1100"/>
            </a:lvl5pPr>
            <a:lvl6pPr marL="2919641" indent="0">
              <a:buNone/>
              <a:defRPr sz="1100"/>
            </a:lvl6pPr>
            <a:lvl7pPr marL="3503568" indent="0">
              <a:buNone/>
              <a:defRPr sz="1100"/>
            </a:lvl7pPr>
            <a:lvl8pPr marL="4087495" indent="0">
              <a:buNone/>
              <a:defRPr sz="1100"/>
            </a:lvl8pPr>
            <a:lvl9pPr marL="4671424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D1F85-5E11-4551-977A-C0C5446AAF9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15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36"/>
            <a:ext cx="10693400" cy="7558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6930292" y="5652281"/>
            <a:ext cx="1080479" cy="415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6" tIns="45697" rIns="91396" bIns="45697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42149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28" name="Заголовок 1"/>
          <p:cNvSpPr>
            <a:spLocks noGrp="1"/>
          </p:cNvSpPr>
          <p:nvPr>
            <p:ph type="title"/>
          </p:nvPr>
        </p:nvSpPr>
        <p:spPr bwMode="auto">
          <a:xfrm>
            <a:off x="714750" y="821474"/>
            <a:ext cx="8926019" cy="136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5" tIns="52129" rIns="104255" bIns="521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714750" y="2193701"/>
            <a:ext cx="8926019" cy="4732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5" tIns="52129" rIns="104255" bIns="521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" name="Номер слайда 13"/>
          <p:cNvSpPr>
            <a:spLocks noGrp="1"/>
          </p:cNvSpPr>
          <p:nvPr>
            <p:ph type="sldNum" sz="quarter" idx="4"/>
          </p:nvPr>
        </p:nvSpPr>
        <p:spPr>
          <a:xfrm>
            <a:off x="9826421" y="6466747"/>
            <a:ext cx="590365" cy="753792"/>
          </a:xfrm>
          <a:prstGeom prst="rect">
            <a:avLst/>
          </a:prstGeom>
        </p:spPr>
        <p:txBody>
          <a:bodyPr vert="horz" lIns="104255" tIns="52129" rIns="104255" bIns="52129" rtlCol="0" anchor="ctr"/>
          <a:lstStyle>
            <a:lvl1pPr algn="ctr" defTabSz="1042560" fontAlgn="auto">
              <a:lnSpc>
                <a:spcPts val="2398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C109ED53-6E16-4CE1-A3CB-ADD33B00BFF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15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sldNum="0" hdr="0" ftr="0" dt="0"/>
  <p:txStyles>
    <p:titleStyle>
      <a:lvl1pPr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2pPr>
      <a:lvl3pPr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3pPr>
      <a:lvl4pPr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4pPr>
      <a:lvl5pPr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5pPr>
      <a:lvl6pPr marL="583928"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6pPr>
      <a:lvl7pPr marL="1167855"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7pPr>
      <a:lvl8pPr marL="1751784"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8pPr>
      <a:lvl9pPr marL="2335711" algn="l" defTabSz="1042149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9pPr>
    </p:titleStyle>
    <p:bodyStyle>
      <a:lvl1pPr marL="362928" indent="-362928" algn="l" defTabSz="1042149" rtl="0" eaLnBrk="0" fontAlgn="base" hangingPunct="0">
        <a:spcBef>
          <a:spcPct val="20000"/>
        </a:spcBef>
        <a:spcAft>
          <a:spcPct val="0"/>
        </a:spcAft>
        <a:buFont typeface="+mj-lt"/>
        <a:defRPr sz="3100">
          <a:solidFill>
            <a:srgbClr val="005AA9"/>
          </a:solidFill>
          <a:latin typeface="+mn-lt"/>
          <a:ea typeface="+mn-ea"/>
          <a:cs typeface="+mn-cs"/>
        </a:defRPr>
      </a:lvl1pPr>
      <a:lvl2pPr marL="362928" indent="220999" algn="l" defTabSz="1042149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600">
          <a:solidFill>
            <a:srgbClr val="504F53"/>
          </a:solidFill>
          <a:latin typeface="+mn-lt"/>
        </a:defRPr>
      </a:lvl2pPr>
      <a:lvl3pPr marL="711662" indent="-259523" algn="l" defTabSz="104214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600">
          <a:solidFill>
            <a:srgbClr val="504F53"/>
          </a:solidFill>
          <a:latin typeface="+mn-lt"/>
        </a:defRPr>
      </a:lvl3pPr>
      <a:lvl4pPr marL="2043749" indent="-1684877" algn="just" defTabSz="1042149" rtl="0" eaLnBrk="0" fontAlgn="base" hangingPunct="0">
        <a:lnSpc>
          <a:spcPts val="2426"/>
        </a:lnSpc>
        <a:spcBef>
          <a:spcPts val="511"/>
        </a:spcBef>
        <a:spcAft>
          <a:spcPct val="0"/>
        </a:spcAft>
        <a:buFont typeface="Arial" pitchFamily="34" charset="0"/>
        <a:defRPr sz="2000">
          <a:solidFill>
            <a:srgbClr val="504F53"/>
          </a:solidFill>
          <a:latin typeface="+mn-lt"/>
        </a:defRPr>
      </a:lvl4pPr>
      <a:lvl5pPr marL="1433463" indent="902250" algn="l" defTabSz="1042149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5pPr>
      <a:lvl6pPr marL="2017390" indent="902250" algn="l" defTabSz="1042149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6pPr>
      <a:lvl7pPr marL="2601318" indent="902250" algn="l" defTabSz="1042149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7pPr>
      <a:lvl8pPr marL="3185246" indent="902250" algn="l" defTabSz="1042149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8pPr>
      <a:lvl9pPr marL="3769174" indent="902250" algn="l" defTabSz="1042149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3928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67855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51784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5711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19641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03568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87495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71424" algn="l" defTabSz="1167855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34"/>
            <a:ext cx="10693400" cy="7558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6930290" y="5652278"/>
            <a:ext cx="1080479" cy="415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4249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28" name="Заголовок 1"/>
          <p:cNvSpPr>
            <a:spLocks noGrp="1"/>
          </p:cNvSpPr>
          <p:nvPr>
            <p:ph type="title"/>
          </p:nvPr>
        </p:nvSpPr>
        <p:spPr bwMode="auto">
          <a:xfrm>
            <a:off x="714750" y="821471"/>
            <a:ext cx="8926019" cy="136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90" tIns="52145" rIns="104290" bIns="521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714750" y="2193700"/>
            <a:ext cx="8926019" cy="4732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90" tIns="52145" rIns="104290" bIns="52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" name="Номер слайда 13"/>
          <p:cNvSpPr>
            <a:spLocks noGrp="1"/>
          </p:cNvSpPr>
          <p:nvPr>
            <p:ph type="sldNum" sz="quarter" idx="4"/>
          </p:nvPr>
        </p:nvSpPr>
        <p:spPr>
          <a:xfrm>
            <a:off x="9826419" y="6466747"/>
            <a:ext cx="590365" cy="753792"/>
          </a:xfrm>
          <a:prstGeom prst="rect">
            <a:avLst/>
          </a:prstGeom>
        </p:spPr>
        <p:txBody>
          <a:bodyPr vert="horz" lIns="104290" tIns="52145" rIns="104290" bIns="52145" rtlCol="0" anchor="ctr"/>
          <a:lstStyle>
            <a:lvl1pPr algn="ctr" defTabSz="1042900" fontAlgn="auto">
              <a:lnSpc>
                <a:spcPts val="2399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F92192B7-9ACA-4195-960B-1CE5685356F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60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l" defTabSz="1042490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490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2pPr>
      <a:lvl3pPr algn="l" defTabSz="1042490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3pPr>
      <a:lvl4pPr algn="l" defTabSz="1042490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4pPr>
      <a:lvl5pPr algn="l" defTabSz="1042490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5pPr>
      <a:lvl6pPr marL="584119" algn="l" defTabSz="1042490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6pPr>
      <a:lvl7pPr marL="1168237" algn="l" defTabSz="1042490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7pPr>
      <a:lvl8pPr marL="1752356" algn="l" defTabSz="1042490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8pPr>
      <a:lvl9pPr marL="2336475" algn="l" defTabSz="1042490" rtl="0" eaLnBrk="0" fontAlgn="base" hangingPunct="0">
        <a:spcBef>
          <a:spcPct val="0"/>
        </a:spcBef>
        <a:spcAft>
          <a:spcPct val="0"/>
        </a:spcAft>
        <a:defRPr sz="4900" b="1">
          <a:solidFill>
            <a:srgbClr val="005AA9"/>
          </a:solidFill>
          <a:latin typeface="Calibri" pitchFamily="34" charset="0"/>
        </a:defRPr>
      </a:lvl9pPr>
    </p:titleStyle>
    <p:bodyStyle>
      <a:lvl1pPr marL="363047" indent="-363047" algn="l" defTabSz="1042490" rtl="0" eaLnBrk="0" fontAlgn="base" hangingPunct="0">
        <a:spcBef>
          <a:spcPct val="20000"/>
        </a:spcBef>
        <a:spcAft>
          <a:spcPct val="0"/>
        </a:spcAft>
        <a:buFont typeface="+mj-lt"/>
        <a:defRPr sz="3100">
          <a:solidFill>
            <a:srgbClr val="005AA9"/>
          </a:solidFill>
          <a:latin typeface="+mn-lt"/>
          <a:ea typeface="+mn-ea"/>
          <a:cs typeface="+mn-cs"/>
        </a:defRPr>
      </a:lvl1pPr>
      <a:lvl2pPr marL="363047" indent="221073" algn="l" defTabSz="104249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600">
          <a:solidFill>
            <a:srgbClr val="504F53"/>
          </a:solidFill>
          <a:latin typeface="+mn-lt"/>
        </a:defRPr>
      </a:lvl2pPr>
      <a:lvl3pPr marL="711895" indent="-259608" algn="l" defTabSz="104249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600">
          <a:solidFill>
            <a:srgbClr val="504F53"/>
          </a:solidFill>
          <a:latin typeface="+mn-lt"/>
        </a:defRPr>
      </a:lvl3pPr>
      <a:lvl4pPr marL="2044416" indent="-1685427" algn="just" defTabSz="1042490" rtl="0" eaLnBrk="0" fontAlgn="base" hangingPunct="0">
        <a:lnSpc>
          <a:spcPts val="2427"/>
        </a:lnSpc>
        <a:spcBef>
          <a:spcPts val="511"/>
        </a:spcBef>
        <a:spcAft>
          <a:spcPct val="0"/>
        </a:spcAft>
        <a:buFont typeface="Arial" pitchFamily="34" charset="0"/>
        <a:defRPr sz="2000">
          <a:solidFill>
            <a:srgbClr val="504F53"/>
          </a:solidFill>
          <a:latin typeface="+mn-lt"/>
        </a:defRPr>
      </a:lvl4pPr>
      <a:lvl5pPr marL="1433931" indent="902545" algn="l" defTabSz="1042490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5pPr>
      <a:lvl6pPr marL="2018050" indent="902545" algn="l" defTabSz="1042490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6pPr>
      <a:lvl7pPr marL="2602168" indent="902545" algn="l" defTabSz="1042490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7pPr>
      <a:lvl8pPr marL="3186287" indent="902545" algn="l" defTabSz="1042490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8pPr>
      <a:lvl9pPr marL="3770406" indent="902545" algn="l" defTabSz="1042490" rtl="0" eaLnBrk="0" fontAlgn="base" hangingPunct="0">
        <a:lnSpc>
          <a:spcPts val="2300"/>
        </a:lnSpc>
        <a:spcBef>
          <a:spcPts val="511"/>
        </a:spcBef>
        <a:spcAft>
          <a:spcPct val="0"/>
        </a:spcAft>
        <a:buFont typeface="Arial" pitchFamily="34" charset="0"/>
        <a:defRPr sz="18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116823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4119" algn="l" defTabSz="116823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237" algn="l" defTabSz="116823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52356" algn="l" defTabSz="116823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6475" algn="l" defTabSz="116823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20594" algn="l" defTabSz="116823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04712" algn="l" defTabSz="116823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88831" algn="l" defTabSz="116823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72950" algn="l" defTabSz="116823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 defTabSz="104305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0" y="6661150"/>
            <a:ext cx="725488" cy="69691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>
            <a:lvl1pPr algn="ctr" defTabSz="1043056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BAE60AE3-74A2-49D5-B043-EE5FC806883E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39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hf hdr="0" ftr="0" dt="0"/>
  <p:txStyles>
    <p:titleStyle>
      <a:lvl1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2988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2988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3538" indent="-363538" algn="l" defTabSz="1042988" rtl="0" eaLnBrk="0" fontAlgn="base" hangingPunct="0">
        <a:spcBef>
          <a:spcPct val="20000"/>
        </a:spcBef>
        <a:spcAft>
          <a:spcPct val="0"/>
        </a:spcAft>
        <a:buFont typeface="+mj-lt"/>
        <a:defRPr sz="3600" kern="1200">
          <a:solidFill>
            <a:srgbClr val="005AA9"/>
          </a:solidFill>
          <a:latin typeface="+mj-lt"/>
          <a:ea typeface="+mn-ea"/>
          <a:cs typeface="+mn-cs"/>
        </a:defRPr>
      </a:lvl1pPr>
      <a:lvl2pPr marL="363538" indent="93663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2788" indent="-260350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39838" algn="just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5100" indent="393700" algn="l" defTabSz="1042988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954088" y="539750"/>
            <a:ext cx="858837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954088" y="1763713"/>
            <a:ext cx="8588375" cy="533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534988" y="7008813"/>
            <a:ext cx="249555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>
            <a:lvl1pPr algn="l" defTabSz="1042688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652838" y="7008813"/>
            <a:ext cx="33877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>
            <a:lvl1pPr algn="ctr" defTabSz="1042688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9736138" y="6661150"/>
            <a:ext cx="72390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51" tIns="52125" rIns="104251" bIns="52125" numCol="1" anchor="ctr" anchorCtr="0" compatLnSpc="1">
            <a:prstTxWarp prst="textNoShape">
              <a:avLst/>
            </a:prstTxWarp>
          </a:bodyPr>
          <a:lstStyle>
            <a:lvl1pPr algn="ctr" defTabSz="1042688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86AEDA1-54C2-4BF6-8C5C-507A71D798C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60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hf hdr="0" ftr="0" dt="0"/>
  <p:txStyles>
    <p:titleStyle>
      <a:lvl1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2pPr>
      <a:lvl3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3pPr>
      <a:lvl4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4pPr>
      <a:lvl5pPr algn="l" defTabSz="1041400" rtl="0" eaLnBrk="0" fontAlgn="base" hangingPunct="0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5pPr>
      <a:lvl6pPr marL="4572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6pPr>
      <a:lvl7pPr marL="9144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7pPr>
      <a:lvl8pPr marL="13716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8pPr>
      <a:lvl9pPr marL="1828800" algn="l" defTabSz="1041400" rtl="0" fontAlgn="base">
        <a:lnSpc>
          <a:spcPts val="5200"/>
        </a:lnSpc>
        <a:spcBef>
          <a:spcPct val="0"/>
        </a:spcBef>
        <a:spcAft>
          <a:spcPct val="0"/>
        </a:spcAft>
        <a:defRPr sz="4200" b="1">
          <a:solidFill>
            <a:srgbClr val="005AA9"/>
          </a:solidFill>
          <a:latin typeface="Calibri" pitchFamily="34" charset="0"/>
        </a:defRPr>
      </a:lvl9pPr>
    </p:titleStyle>
    <p:bodyStyle>
      <a:lvl1pPr marL="361950" indent="-361950" algn="l" defTabSz="1041400" rtl="0" eaLnBrk="0" fontAlgn="base" hangingPunct="0">
        <a:spcBef>
          <a:spcPct val="20000"/>
        </a:spcBef>
        <a:spcAft>
          <a:spcPct val="0"/>
        </a:spcAft>
        <a:buFont typeface="+mj-lt"/>
        <a:defRPr sz="3700" kern="1200">
          <a:solidFill>
            <a:srgbClr val="005AA9"/>
          </a:solidFill>
          <a:latin typeface="+mj-lt"/>
          <a:ea typeface="+mn-ea"/>
          <a:cs typeface="+mn-cs"/>
        </a:defRPr>
      </a:lvl1pPr>
      <a:lvl2pPr marL="361950" indent="95250" algn="l" defTabSz="10414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00" indent="-258763" algn="l" defTabSz="10414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41425" algn="just" defTabSz="1041400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600" kern="1200">
          <a:solidFill>
            <a:srgbClr val="504F53"/>
          </a:solidFill>
          <a:latin typeface="+mj-lt"/>
          <a:ea typeface="+mn-ea"/>
          <a:cs typeface="+mn-cs"/>
        </a:defRPr>
      </a:lvl4pPr>
      <a:lvl5pPr marL="1431925" indent="396875" algn="l" defTabSz="1041400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Arial" pitchFamily="34" charset="0"/>
        <a:defRPr sz="140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ctrTitle" idx="4294967295"/>
          </p:nvPr>
        </p:nvSpPr>
        <p:spPr>
          <a:xfrm>
            <a:off x="802005" y="2348896"/>
            <a:ext cx="9089390" cy="1620771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6147" name="Rectangle 3"/>
          <p:cNvSpPr>
            <a:spLocks noGrp="1"/>
          </p:cNvSpPr>
          <p:nvPr>
            <p:ph type="subTitle" idx="4294967295"/>
          </p:nvPr>
        </p:nvSpPr>
        <p:spPr>
          <a:xfrm>
            <a:off x="1604010" y="4284717"/>
            <a:ext cx="7485380" cy="1932323"/>
          </a:xfrm>
        </p:spPr>
        <p:txBody>
          <a:bodyPr/>
          <a:lstStyle/>
          <a:p>
            <a:pPr indent="0" algn="ctr" eaLnBrk="1" hangingPunct="1"/>
            <a:endParaRPr lang="ru-RU" dirty="0" smtClean="0"/>
          </a:p>
        </p:txBody>
      </p:sp>
      <p:pic>
        <p:nvPicPr>
          <p:cNvPr id="6148" name="Picture 4" descr="А 4 серый без эмблемы през+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" t="2754" r="1962" b="2754"/>
          <a:stretch>
            <a:fillRect/>
          </a:stretch>
        </p:blipFill>
        <p:spPr bwMode="auto">
          <a:xfrm>
            <a:off x="1" y="62395"/>
            <a:ext cx="10693400" cy="7498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FNS_logo_-0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5" t="27135" r="19809" b="27696"/>
          <a:stretch>
            <a:fillRect/>
          </a:stretch>
        </p:blipFill>
        <p:spPr bwMode="auto">
          <a:xfrm>
            <a:off x="768097" y="1376119"/>
            <a:ext cx="1555866" cy="1531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20354" y="4572721"/>
            <a:ext cx="10038915" cy="250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4271" tIns="52136" rIns="104271" bIns="52136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Aft>
                <a:spcPct val="0"/>
              </a:spcAft>
            </a:pPr>
            <a:r>
              <a:rPr lang="ru-RU" sz="2600" b="1" dirty="0">
                <a:solidFill>
                  <a:srgbClr val="002060"/>
                </a:solidFill>
              </a:rPr>
              <a:t>«Негативные последствия выплаты «конвертной» заработной платы. Основные ошибки и нарушения, выявленные в ходе камеральных налоговых проверок налоговых деклараций формы 3-НДФЛ. Актуальные вопросы администрирования НДФЛ и страховых взносов для налоговых агентов.»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393286" y="1276417"/>
            <a:ext cx="7398742" cy="2321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4271" tIns="52136" rIns="104271" bIns="52136">
            <a:spAutoFit/>
          </a:bodyPr>
          <a:lstStyle>
            <a:lvl1pPr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414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41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716993" eaLnBrk="1" hangingPunct="1"/>
            <a:r>
              <a:rPr lang="ru-RU" sz="2400" dirty="0">
                <a:solidFill>
                  <a:srgbClr val="0070C0"/>
                </a:solidFill>
              </a:rPr>
              <a:t>Доклад </a:t>
            </a:r>
          </a:p>
          <a:p>
            <a:pPr defTabSz="716993" eaLnBrk="1" hangingPunct="1"/>
            <a:r>
              <a:rPr lang="ru-RU" sz="2400" dirty="0">
                <a:solidFill>
                  <a:srgbClr val="0070C0"/>
                </a:solidFill>
              </a:rPr>
              <a:t>начальника отдела налогообложения имущества и доходов физических лиц и администрирования страховых взносов Управления ФНС России по Новгородской области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70C0"/>
                </a:solidFill>
              </a:rPr>
              <a:t>Степановой Натальи Викторовны</a:t>
            </a:r>
          </a:p>
        </p:txBody>
      </p:sp>
      <p:sp>
        <p:nvSpPr>
          <p:cNvPr id="8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10296345" y="7090324"/>
            <a:ext cx="397058" cy="453489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>
                <a:latin typeface="Arial Black" panose="020B0A04020102020204" pitchFamily="34" charset="0"/>
              </a:rPr>
              <a:pPr/>
              <a:t>1</a:t>
            </a:fld>
            <a:endParaRPr lang="ru-RU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33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46408-A87E-449D-8EB7-89941683337D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293326" y="394400"/>
            <a:ext cx="10106748" cy="1269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722" tIns="46722" rIns="46722" bIns="46722"/>
          <a:lstStyle/>
          <a:p>
            <a:pPr algn="ctr" defTabSz="1042334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100" b="1">
                <a:solidFill>
                  <a:srgbClr val="FF0000"/>
                </a:solidFill>
                <a:latin typeface="Century Gothic" pitchFamily="34" charset="0"/>
              </a:rPr>
              <a:t>Получая</a:t>
            </a:r>
            <a:r>
              <a:rPr lang="ru-RU" altLang="ru-RU" sz="3100" b="1">
                <a:solidFill>
                  <a:srgbClr val="000000"/>
                </a:solidFill>
                <a:latin typeface="Century Gothic" pitchFamily="34" charset="0"/>
              </a:rPr>
              <a:t> </a:t>
            </a:r>
            <a:r>
              <a:rPr lang="en-US" altLang="ru-RU" sz="3100" b="1">
                <a:solidFill>
                  <a:srgbClr val="595959"/>
                </a:solidFill>
                <a:latin typeface="Century Gothic" pitchFamily="34" charset="0"/>
              </a:rPr>
              <a:t>«</a:t>
            </a:r>
            <a:r>
              <a:rPr lang="ru-RU" altLang="ru-RU" sz="3100" b="1">
                <a:solidFill>
                  <a:srgbClr val="595959"/>
                </a:solidFill>
                <a:latin typeface="Century Gothic" pitchFamily="34" charset="0"/>
              </a:rPr>
              <a:t>серую</a:t>
            </a:r>
            <a:r>
              <a:rPr lang="en-US" altLang="ru-RU" sz="3100" b="1">
                <a:solidFill>
                  <a:srgbClr val="595959"/>
                </a:solidFill>
                <a:latin typeface="Century Gothic" pitchFamily="34" charset="0"/>
              </a:rPr>
              <a:t>»</a:t>
            </a:r>
            <a:r>
              <a:rPr lang="ru-RU" altLang="ru-RU" sz="3100" b="1">
                <a:solidFill>
                  <a:srgbClr val="595959"/>
                </a:solidFill>
                <a:latin typeface="Century Gothic" pitchFamily="34" charset="0"/>
              </a:rPr>
              <a:t> </a:t>
            </a:r>
            <a:r>
              <a:rPr lang="ru-RU" altLang="ru-RU" sz="3100" b="1">
                <a:solidFill>
                  <a:srgbClr val="FF0000"/>
                </a:solidFill>
                <a:latin typeface="Century Gothic" pitchFamily="34" charset="0"/>
              </a:rPr>
              <a:t>зарплату, </a:t>
            </a:r>
          </a:p>
          <a:p>
            <a:pPr algn="ctr" defTabSz="1042334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100" b="1">
                <a:solidFill>
                  <a:srgbClr val="FF0000"/>
                </a:solidFill>
                <a:latin typeface="Century Gothic" pitchFamily="34" charset="0"/>
              </a:rPr>
              <a:t>Вы лишаете себя социальных гарантий!</a:t>
            </a:r>
            <a:endParaRPr lang="ru-RU" altLang="ru-RU" smtClean="0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16388" name="Picture 3" descr="lori_0003297463_bigww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8" y="1806302"/>
            <a:ext cx="1566880" cy="1271880"/>
          </a:xfrm>
          <a:prstGeom prst="rect">
            <a:avLst/>
          </a:prstGeom>
          <a:noFill/>
          <a:ln w="19050" algn="in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6389" name="Picture 4" descr="img-20151015230758-59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531" y="1759627"/>
            <a:ext cx="1728394" cy="1362894"/>
          </a:xfrm>
          <a:prstGeom prst="rect">
            <a:avLst/>
          </a:prstGeom>
          <a:noFill/>
          <a:ln w="19050" algn="in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6390" name="Picture 5" descr="e6c3a0507bab5029ff5744646f176e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702" y="1759627"/>
            <a:ext cx="1724681" cy="1362894"/>
          </a:xfrm>
          <a:prstGeom prst="rect">
            <a:avLst/>
          </a:prstGeom>
          <a:noFill/>
          <a:ln w="19050" algn="in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6391" name="Picture 6" descr="image12854148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033" y="1759627"/>
            <a:ext cx="1681983" cy="1362894"/>
          </a:xfrm>
          <a:prstGeom prst="rect">
            <a:avLst/>
          </a:prstGeom>
          <a:noFill/>
          <a:ln w="19050" algn="in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6392" name="Picture 7" descr="b3e6ad9ae674b2e8c69053fea1b1af22_vice_67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811" y="1759627"/>
            <a:ext cx="1670844" cy="1362894"/>
          </a:xfrm>
          <a:prstGeom prst="rect">
            <a:avLst/>
          </a:prstGeom>
          <a:noFill/>
          <a:ln w="19050" algn="in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31208" y="3463246"/>
            <a:ext cx="9094960" cy="4272930"/>
          </a:xfrm>
          <a:prstGeom prst="rect">
            <a:avLst/>
          </a:prstGeom>
        </p:spPr>
        <p:txBody>
          <a:bodyPr lIns="116806" tIns="58403" rIns="116806" bIns="58403">
            <a:spAutoFit/>
          </a:bodyPr>
          <a:lstStyle/>
          <a:p>
            <a:pPr marL="365019" indent="-365019" defTabSz="1042334" fontAlgn="base">
              <a:spcBef>
                <a:spcPct val="0"/>
              </a:spcBef>
              <a:spcAft>
                <a:spcPts val="767"/>
              </a:spcAft>
              <a:buFont typeface="Wingdings" panose="05000000000000000000" pitchFamily="2" charset="2"/>
              <a:buChar char="ü"/>
              <a:defRPr/>
            </a:pPr>
            <a:r>
              <a:rPr lang="ru-RU" sz="23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права на получение пособий по беременности и родам, по уходу за ребенком до достижения им возраста 1,5 лет;</a:t>
            </a:r>
          </a:p>
          <a:p>
            <a:pPr marL="365019" indent="-365019" defTabSz="1042334" fontAlgn="base">
              <a:spcBef>
                <a:spcPct val="0"/>
              </a:spcBef>
              <a:spcAft>
                <a:spcPts val="767"/>
              </a:spcAft>
              <a:buFont typeface="Wingdings" panose="05000000000000000000" pitchFamily="2" charset="2"/>
              <a:buChar char="ü"/>
              <a:defRPr/>
            </a:pPr>
            <a:r>
              <a:rPr lang="ru-RU" sz="23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выходного пособия при увольнении по сокращению штата;</a:t>
            </a:r>
          </a:p>
          <a:p>
            <a:pPr marL="365019" indent="-365019" defTabSz="1042334" fontAlgn="base">
              <a:spcBef>
                <a:spcPct val="0"/>
              </a:spcBef>
              <a:spcAft>
                <a:spcPts val="767"/>
              </a:spcAft>
              <a:buFont typeface="Wingdings" panose="05000000000000000000" pitchFamily="2" charset="2"/>
              <a:buChar char="ü"/>
              <a:defRPr/>
            </a:pPr>
            <a:r>
              <a:rPr lang="ru-RU" sz="23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пособия по безработице;</a:t>
            </a:r>
          </a:p>
          <a:p>
            <a:pPr marL="365019" indent="-365019" defTabSz="1042334" fontAlgn="base">
              <a:spcBef>
                <a:spcPct val="0"/>
              </a:spcBef>
              <a:spcAft>
                <a:spcPts val="767"/>
              </a:spcAft>
              <a:buFont typeface="Wingdings" panose="05000000000000000000" pitchFamily="2" charset="2"/>
              <a:buChar char="ü"/>
              <a:defRPr/>
            </a:pPr>
            <a:r>
              <a:rPr lang="ru-RU" sz="23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отпускных;</a:t>
            </a:r>
          </a:p>
          <a:p>
            <a:pPr marL="365019" indent="-365019" defTabSz="1042334" fontAlgn="base">
              <a:spcBef>
                <a:spcPct val="0"/>
              </a:spcBef>
              <a:spcAft>
                <a:spcPts val="767"/>
              </a:spcAft>
              <a:buFont typeface="Wingdings" panose="05000000000000000000" pitchFamily="2" charset="2"/>
              <a:buChar char="ü"/>
              <a:defRPr/>
            </a:pPr>
            <a:r>
              <a:rPr lang="ru-RU" sz="23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обеспечения пострадавших от несчастных случаев</a:t>
            </a:r>
          </a:p>
          <a:p>
            <a:pPr defTabSz="1042334" fontAlgn="base">
              <a:spcBef>
                <a:spcPct val="0"/>
              </a:spcBef>
              <a:spcAft>
                <a:spcPts val="767"/>
              </a:spcAft>
              <a:defRPr/>
            </a:pPr>
            <a:r>
              <a:rPr lang="ru-RU" sz="23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     на производстве.</a:t>
            </a:r>
          </a:p>
          <a:p>
            <a:pPr defTabSz="1042334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3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604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28080" y="6765820"/>
            <a:ext cx="724718" cy="696626"/>
          </a:xfrm>
          <a:prstGeom prst="rect">
            <a:avLst/>
          </a:prstGeom>
        </p:spPr>
        <p:txBody>
          <a:bodyPr lIns="116824" tIns="58412" rIns="116824" bIns="58412"/>
          <a:lstStyle/>
          <a:p>
            <a:r>
              <a:rPr lang="ru-RU" dirty="0" smtClean="0">
                <a:solidFill>
                  <a:prstClr val="white"/>
                </a:solidFill>
              </a:rPr>
              <a:t>3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348" y="252239"/>
            <a:ext cx="10008912" cy="369318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ru-RU" sz="1800" b="1" dirty="0"/>
              <a:t>Основные ошибки и нарушения, выявленные в ходе </a:t>
            </a:r>
            <a:r>
              <a:rPr lang="ru-RU" sz="1800" b="1" dirty="0" smtClean="0"/>
              <a:t>КНП  деклараций </a:t>
            </a:r>
            <a:r>
              <a:rPr lang="ru-RU" sz="1800" b="1" dirty="0"/>
              <a:t>формы 3-НДФЛ</a:t>
            </a:r>
            <a:endParaRPr lang="ru-RU" sz="1800" b="1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1631" y="1139680"/>
            <a:ext cx="9648203" cy="353929"/>
          </a:xfrm>
          <a:prstGeom prst="rect">
            <a:avLst/>
          </a:prstGeom>
        </p:spPr>
        <p:txBody>
          <a:bodyPr wrap="square" lIns="91426" tIns="45713" rIns="91426" bIns="45713">
            <a:spAutoFit/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ru-RU" sz="1700" b="1" i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72817" y="1758588"/>
            <a:ext cx="9647818" cy="353929"/>
          </a:xfrm>
          <a:prstGeom prst="rect">
            <a:avLst/>
          </a:prstGeom>
        </p:spPr>
        <p:txBody>
          <a:bodyPr wrap="square" lIns="91426" tIns="45713" rIns="91426" bIns="45713">
            <a:spAutoFit/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ru-RU" sz="1700" b="1" i="1" dirty="0">
                <a:solidFill>
                  <a:prstClr val="black"/>
                </a:solidFill>
              </a:rPr>
              <a:t>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21580"/>
              </p:ext>
            </p:extLst>
          </p:nvPr>
        </p:nvGraphicFramePr>
        <p:xfrm>
          <a:off x="782893" y="621558"/>
          <a:ext cx="9210386" cy="6835496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784898"/>
                <a:gridCol w="7425488"/>
              </a:tblGrid>
              <a:tr h="1718913">
                <a:tc>
                  <a:txBody>
                    <a:bodyPr/>
                    <a:lstStyle/>
                    <a:p>
                      <a:pPr marL="0" marR="0" lvl="0" indent="0" algn="l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Общие вопросы по заполнению и представлению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неверно заполненным полем "Номер корректировки" , «Код</a:t>
                      </a:r>
                      <a:r>
                        <a:rPr lang="ru-RU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 ОКТМО</a:t>
                      </a:r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</a:p>
                    <a:p>
                      <a:pPr marL="171450" marR="0" lvl="0" indent="-1714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целью получения налоговых вычетов без приложения документов, подтверждающих право на получение таких вычетов</a:t>
                      </a:r>
                    </a:p>
                    <a:p>
                      <a:pPr marL="171450" marR="0" lvl="0" indent="-1714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в налоговый орган не по месту учета налогоплательщика</a:t>
                      </a:r>
                    </a:p>
                    <a:p>
                      <a:pPr marL="171450" marR="0" lvl="0" indent="-1714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Несвоевременное представление налогоплательщиком налоговой декларации в налоговый орган в случае получения доходов, обязанных к декларированию (доходов от реализации имущества, сдачи имущества в аренду и др.) или не отражение этих доходов в налоговой декларации</a:t>
                      </a:r>
                      <a:endParaRPr lang="ru-RU" sz="1300" b="0" i="0" u="none" strike="noStrike" baseline="0" dirty="0" smtClean="0">
                        <a:latin typeface="+mn-lt"/>
                      </a:endParaRPr>
                    </a:p>
                  </a:txBody>
                  <a:tcPr marL="108001" marR="0"/>
                </a:tc>
              </a:tr>
              <a:tr h="1656184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  </a:t>
                      </a:r>
                    </a:p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заявленными СОЦИАЛЬНЫМИ НАЛОГОВЫМИ ВЫЧЕТАМИ 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заявлением налоговых вычетов за те годы, в которых отсутствует право на их получение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заявлением налоговых вычетов в общей сумме, превышающей максимально допустимый размер</a:t>
                      </a:r>
                    </a:p>
                    <a:p>
                      <a:pPr marL="285750" marR="0" lvl="0" indent="-28575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заявлением налогового вычета по расходам на обучение своих детей (подопечных) или брата (сестры) по заочной, вечерней форме обучения</a:t>
                      </a:r>
                    </a:p>
                    <a:p>
                      <a:pPr marL="285750" marR="0" lvl="0" indent="-28575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неверно отраженной суммой налогового вычета по расходам на лечение и дорогостоящее лечение</a:t>
                      </a:r>
                      <a:endParaRPr kumimoji="0" lang="ru-RU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</a:tr>
              <a:tr h="3440183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заявленным ИМУЩЕСТВЕННЫМ НАЛОГОВЫМ ВЫЧЕТОМ по расходам на приобретение жилья и по расходам на уплату процентов </a:t>
                      </a: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заявлением налоговых вычетов за те годы, в которых отсутствует право на их получение</a:t>
                      </a:r>
                    </a:p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повторно заявленным налоговым вычетом</a:t>
                      </a:r>
                    </a:p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неверно отраженным остатком налогового вычета, перешедшим с предыдущих налоговых периодов</a:t>
                      </a:r>
                    </a:p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заявлением налоговых вычетов в общей сумме, превышающей максимально допустимый размер 2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млн.руб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заявлением налогового вычета, включающего расходы по приобретению жилья у взаимозависимых лиц</a:t>
                      </a:r>
                    </a:p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включением в сумму налогового вычета средств материнского (семейного) капитала, или средств оплаченных за счет средств работодателей или иных лиц, а за счет средств бюджетов бюджетной системы Российской Федерации</a:t>
                      </a:r>
                    </a:p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уточненной налоговой декларации с целью отказаться от полученного ранее имущественного налогового вычета</a:t>
                      </a:r>
                    </a:p>
                    <a:p>
                      <a:pPr marL="171450" marR="0" lvl="0" indent="-1714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Представление налоговой декларации с заявлением налогового вычета по расходам на уплату процентов в отношении нескольких приобретенных объектов</a:t>
                      </a:r>
                      <a:endParaRPr lang="ru-RU" sz="13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6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28080" y="6765820"/>
            <a:ext cx="724718" cy="696626"/>
          </a:xfrm>
          <a:prstGeom prst="rect">
            <a:avLst/>
          </a:prstGeom>
        </p:spPr>
        <p:txBody>
          <a:bodyPr lIns="116824" tIns="58412" rIns="116824" bIns="58412"/>
          <a:lstStyle/>
          <a:p>
            <a:r>
              <a:rPr lang="ru-RU" dirty="0" smtClean="0">
                <a:solidFill>
                  <a:prstClr val="white"/>
                </a:solidFill>
              </a:rPr>
              <a:t>4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348" y="252239"/>
            <a:ext cx="10080920" cy="369318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pPr algn="ctr"/>
            <a:r>
              <a:rPr lang="ru-RU" sz="1800" b="1" dirty="0"/>
              <a:t>Актуальные вопросы администрирования НДФЛ и страховых взносов для налоговых агентов.</a:t>
            </a:r>
            <a:endParaRPr lang="ru-RU" sz="1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51631" y="1139680"/>
            <a:ext cx="9648203" cy="353929"/>
          </a:xfrm>
          <a:prstGeom prst="rect">
            <a:avLst/>
          </a:prstGeom>
        </p:spPr>
        <p:txBody>
          <a:bodyPr wrap="square" lIns="91426" tIns="45713" rIns="91426" bIns="45713">
            <a:spAutoFit/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ru-RU" sz="1700" b="1" i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72817" y="1758588"/>
            <a:ext cx="9647818" cy="353929"/>
          </a:xfrm>
          <a:prstGeom prst="rect">
            <a:avLst/>
          </a:prstGeom>
        </p:spPr>
        <p:txBody>
          <a:bodyPr wrap="square" lIns="91426" tIns="45713" rIns="91426" bIns="45713">
            <a:spAutoFit/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ru-RU" sz="1700" b="1" i="1" dirty="0">
                <a:solidFill>
                  <a:prstClr val="black"/>
                </a:solidFill>
              </a:rPr>
              <a:t>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036516"/>
              </p:ext>
            </p:extLst>
          </p:nvPr>
        </p:nvGraphicFramePr>
        <p:xfrm>
          <a:off x="782893" y="799034"/>
          <a:ext cx="9028303" cy="6158481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828653"/>
                <a:gridCol w="7199650"/>
              </a:tblGrid>
              <a:tr h="2638041">
                <a:tc>
                  <a:txBody>
                    <a:bodyPr/>
                    <a:lstStyle/>
                    <a:p>
                      <a:pPr marL="0" marR="0" lvl="0" indent="0" algn="l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Налог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на доходы физических лиц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отчетности за первый квартал 2021 года будет применяться новая форма расчета сумм налога на доходы физических лиц, исчисленных и удержанных налоговым агентом (форма 6-НДФЛ) </a:t>
                      </a:r>
                      <a:r>
                        <a:rPr lang="ru-RU" sz="15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 ФНС России от 15.10.2020 N ЕД-7-11/753@ </a:t>
                      </a:r>
                      <a:endParaRPr lang="ru-RU" sz="1500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Расширен перечень выплат, не облагаемых НДФЛ (ст.217 НК РФ) </a:t>
                      </a:r>
                    </a:p>
                    <a:p>
                      <a:pPr marL="171450" marR="0" lvl="0" indent="-1714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Появилась возможность сдавать отчетность и уплачивать НДФЛ по обособленным подразделениям в одно из них или если в том же муниципальном образовании расположена и головная организация, отчитываться можно по месту ее нахождения.</a:t>
                      </a:r>
                    </a:p>
                    <a:p>
                      <a:pPr marL="171450" marR="0" lvl="0" indent="-1714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Начиная с 2020 года при расчете НДФЛ не признается доходом материальная выгода от экономии на процентах в течение льготного периода не только ипотечного, но и любого другого кредита (</a:t>
                      </a:r>
                      <a:r>
                        <a:rPr lang="ru-RU" sz="15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закон от 21.05.2020 N 150-ФЗ).</a:t>
                      </a:r>
                      <a:endParaRPr lang="ru-RU" sz="15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Возможность уплаты НДФЛ налоговым агентом. </a:t>
                      </a:r>
                      <a:endParaRPr lang="ru-RU" sz="1500" b="0" i="0" u="none" strike="noStrike" baseline="0" dirty="0" smtClean="0">
                        <a:latin typeface="+mn-lt"/>
                      </a:endParaRPr>
                    </a:p>
                  </a:txBody>
                  <a:tcPr marL="108001" marR="0"/>
                </a:tc>
              </a:tr>
              <a:tr h="3491171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Страховые взносы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 01.04.2020 плательщики страховых взносов, 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признаваемые субъектами МСП, в отношении части выплат в пользу физического лица, определяемой по итогам каждого календарного месяца как превышение над величиной МРОТ, вправе применять пониженные тарифы.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5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закон от 01.04.2020 N 102-ФЗ).</a:t>
                      </a:r>
                      <a:endParaRPr lang="ru-RU" sz="15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Применение </a:t>
                      </a:r>
                      <a:r>
                        <a:rPr lang="ru-RU" sz="15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нулевого тарифа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отношении выплат в пользу физических лиц, начисленных </a:t>
                      </a:r>
                      <a:r>
                        <a:rPr lang="ru-RU" sz="15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</a:t>
                      </a:r>
                      <a:r>
                        <a:rPr lang="ru-RU" sz="1500" b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апрель, май, июнь 2020 года.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5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закон от 08.06.2020 N 172-ФЗ).</a:t>
                      </a:r>
                      <a:endParaRPr lang="ru-RU" sz="15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Продлен срок уплаты страховых 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взносов с выплат физическим лицам </a:t>
                      </a:r>
                      <a:r>
                        <a:rPr lang="ru-RU" sz="15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(Постановление Правительства РФ от 02.04.2020 N 409).</a:t>
                      </a:r>
                    </a:p>
                    <a:p>
                      <a:pPr marL="285750" marR="0" lvl="0" indent="-28575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Внесены  изменения в порядок уплаты страховых взносов и представления отчетности по ним.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5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Федеральный закон от 29.09.2019 N 325-ФЗ).</a:t>
                      </a:r>
                    </a:p>
                    <a:p>
                      <a:pPr marL="285750" marR="0" lvl="0" indent="-2857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2020 года увеличилась предельная величина базы по страховым взносам на случай временной нетрудоспособности и в связи с материнством.</a:t>
                      </a:r>
                    </a:p>
                    <a:p>
                      <a:pPr marL="285750" marR="0" lvl="0" indent="-285750" algn="just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Приказом ФНС России от 15.10.2020 N ЕД-7-11/751@ утверждены изменения в приказ о расчете по страховым взносам.</a:t>
                      </a:r>
                      <a:endParaRPr kumimoji="0" lang="ru-RU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41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4557" y="1404901"/>
            <a:ext cx="7632044" cy="3670947"/>
          </a:xfrm>
          <a:prstGeom prst="rect">
            <a:avLst/>
          </a:prstGeom>
        </p:spPr>
        <p:txBody>
          <a:bodyPr wrap="none" lIns="104290" tIns="52145" rIns="104290" bIns="52145" anchor="ctr"/>
          <a:lstStyle/>
          <a:p>
            <a:pPr algn="ctr" defTabSz="1042900">
              <a:spcBef>
                <a:spcPct val="0"/>
              </a:spcBef>
              <a:defRPr/>
            </a:pPr>
            <a:endParaRPr lang="ru-RU" sz="4100" b="1" dirty="0" smtClean="0">
              <a:solidFill>
                <a:srgbClr val="005AA9"/>
              </a:solidFill>
              <a:latin typeface="Batang" pitchFamily="18" charset="-127"/>
              <a:ea typeface="Batang" pitchFamily="18" charset="-127"/>
            </a:endParaRPr>
          </a:p>
          <a:p>
            <a:pPr algn="ctr" defTabSz="1042900">
              <a:spcBef>
                <a:spcPct val="0"/>
              </a:spcBef>
              <a:defRPr/>
            </a:pPr>
            <a:r>
              <a:rPr lang="ru-RU" sz="4100" b="1" dirty="0" smtClean="0">
                <a:solidFill>
                  <a:srgbClr val="005AA9"/>
                </a:solidFill>
                <a:latin typeface="Batang" pitchFamily="18" charset="-127"/>
                <a:ea typeface="Batang" pitchFamily="18" charset="-127"/>
              </a:rPr>
              <a:t>Спасибо </a:t>
            </a:r>
            <a:r>
              <a:rPr lang="ru-RU" sz="4100" b="1" dirty="0">
                <a:solidFill>
                  <a:srgbClr val="005AA9"/>
                </a:solidFill>
                <a:latin typeface="Batang" pitchFamily="18" charset="-127"/>
                <a:ea typeface="Batang" pitchFamily="18" charset="-127"/>
              </a:rPr>
              <a:t>за внимание!</a:t>
            </a:r>
          </a:p>
        </p:txBody>
      </p:sp>
      <p:sp>
        <p:nvSpPr>
          <p:cNvPr id="13315" name="Номер слайда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042490" fontAlgn="base">
              <a:lnSpc>
                <a:spcPts val="2396"/>
              </a:lnSpc>
              <a:spcBef>
                <a:spcPct val="0"/>
              </a:spcBef>
              <a:spcAft>
                <a:spcPct val="0"/>
              </a:spcAft>
            </a:pPr>
            <a:fld id="{824E3808-F9EA-435A-8741-062FD259ED56}" type="slidenum">
              <a:rPr lang="ru-RU" altLang="ru-RU" sz="200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pPr defTabSz="1042490" fontAlgn="base">
                <a:lnSpc>
                  <a:spcPts val="2396"/>
                </a:lnSpc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altLang="ru-RU" sz="200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22176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2_Ppt0000009">
  <a:themeElements>
    <a:clrScheme name="2_Ppt0000009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Ppt0000009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Ppt0000009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Ppt0000009">
  <a:themeElements>
    <a:clrScheme name="2_Ppt0000009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Ppt0000009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Ppt0000009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64778</TotalTime>
  <Words>767</Words>
  <Application>Microsoft Office PowerPoint</Application>
  <PresentationFormat>Произвольный</PresentationFormat>
  <Paragraphs>62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2_Ppt0000009</vt:lpstr>
      <vt:lpstr>3_Ppt0000009</vt:lpstr>
      <vt:lpstr>1_Present_FNS2012_A4</vt:lpstr>
      <vt:lpstr>Present_FNS2012_A4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Степанова Наталья Викторовна</cp:lastModifiedBy>
  <cp:revision>1750</cp:revision>
  <cp:lastPrinted>2020-10-15T11:09:17Z</cp:lastPrinted>
  <dcterms:created xsi:type="dcterms:W3CDTF">2013-04-18T07:19:29Z</dcterms:created>
  <dcterms:modified xsi:type="dcterms:W3CDTF">2020-11-20T08:22:52Z</dcterms:modified>
</cp:coreProperties>
</file>